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70" r:id="rId2"/>
    <p:sldId id="271" r:id="rId3"/>
    <p:sldId id="27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E10403-BEF8-4BC3-8D72-2B80C91D430A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9247F5-860F-4B7A-A23A-343B2A8A2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4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C54FA-0C88-49A8-B10D-4B02386FB33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D9FCD3-73DD-487F-86F6-2CA02E033C0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Write statements as power functions.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Direct variation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Indirect (inverse) variation 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Write a mathematical equation for each statement below. Use k for constant of variation if one is not given.</a:t>
            </a:r>
          </a:p>
          <a:p>
            <a:pPr>
              <a:buNone/>
            </a:pPr>
            <a:endParaRPr lang="en-US" sz="1200" i="1" dirty="0" smtClean="0">
              <a:sym typeface="Wingdings" pitchFamily="2" charset="2"/>
            </a:endParaRPr>
          </a:p>
          <a:p>
            <a:r>
              <a:rPr lang="en-US" altLang="en-US" sz="2400" dirty="0"/>
              <a:t>The period of time (T) for the full swing of </a:t>
            </a:r>
            <a:r>
              <a:rPr lang="en-US" altLang="en-US" sz="2400" dirty="0" smtClean="0"/>
              <a:t>a pendulum varies directly </a:t>
            </a:r>
            <a:r>
              <a:rPr lang="en-US" altLang="en-US" sz="2400" dirty="0"/>
              <a:t>as the square root of the pendulum’s length (L</a:t>
            </a:r>
            <a:r>
              <a:rPr lang="en-US" altLang="en-US" sz="2400" dirty="0" smtClean="0"/>
              <a:t>). 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cs typeface="Arial" charset="0"/>
              </a:rPr>
              <a:t>The force of gravity acting on an object is </a:t>
            </a:r>
            <a:r>
              <a:rPr lang="en-US" i="1" dirty="0" smtClean="0">
                <a:cs typeface="Arial" charset="0"/>
              </a:rPr>
              <a:t>inversely proportional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to the square of the distance from the </a:t>
            </a:r>
            <a:r>
              <a:rPr lang="en-US" dirty="0" smtClean="0">
                <a:cs typeface="Arial" charset="0"/>
              </a:rPr>
              <a:t>object to </a:t>
            </a:r>
            <a:r>
              <a:rPr lang="en-US" dirty="0">
                <a:cs typeface="Arial" charset="0"/>
              </a:rPr>
              <a:t>the center of the Earth</a:t>
            </a:r>
            <a:r>
              <a:rPr lang="en-US" sz="2800" b="1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Write statements as power functions.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You Try!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Write a mathematical equation for each statement below. Use k for constant of variation if one is not given.</a:t>
            </a:r>
          </a:p>
          <a:p>
            <a:pPr>
              <a:buNone/>
            </a:pPr>
            <a:endParaRPr lang="en-US" sz="1200" i="1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The area (A) of an equilateral triangle varies directly as the square of the length (s) of its sides.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dirty="0"/>
              <a:t>The power P that must be delivered by a car engine varies directly as the distance d that the car moves and inversely as the time t required to move that distance.</a:t>
            </a:r>
            <a:endParaRPr lang="en-US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More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the temperature is constant, the pressure of a gas in a container varies inversely as the volume of the container.  If the pressure is 25 pounds per square foot in a container with 4 cubic feet, what is the pressure in a container with 5 cubic feet?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Hooke’s Law for an elastic spring states the distance a spring stretches varies directly with the force applied.  If a force of 150 </a:t>
            </a:r>
            <a:r>
              <a:rPr lang="en-US" dirty="0" err="1" smtClean="0"/>
              <a:t>Newtons</a:t>
            </a:r>
            <a:r>
              <a:rPr lang="en-US" dirty="0" smtClean="0"/>
              <a:t> stretches a spring 10 cm, how much will a force of 450 </a:t>
            </a:r>
            <a:r>
              <a:rPr lang="en-US" dirty="0" err="1" smtClean="0"/>
              <a:t>Newtons</a:t>
            </a:r>
            <a:r>
              <a:rPr lang="en-US" dirty="0" smtClean="0"/>
              <a:t> stretch the </a:t>
            </a:r>
            <a:r>
              <a:rPr lang="en-US" smtClean="0"/>
              <a:t>same spring?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1743</TotalTime>
  <Words>275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Wingdings</vt:lpstr>
      <vt:lpstr>Wingdings 2</vt:lpstr>
      <vt:lpstr>Flow</vt:lpstr>
      <vt:lpstr>Write statements as power functions.</vt:lpstr>
      <vt:lpstr>Write statements as power functions.</vt:lpstr>
      <vt:lpstr>More Modeling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2.1:  Linear and Quadratic Functions and  Modeling</dc:title>
  <dc:creator>kcrisafi</dc:creator>
  <cp:lastModifiedBy>csharpe2</cp:lastModifiedBy>
  <cp:revision>49</cp:revision>
  <cp:lastPrinted>2018-09-10T14:32:04Z</cp:lastPrinted>
  <dcterms:created xsi:type="dcterms:W3CDTF">2012-09-12T01:29:52Z</dcterms:created>
  <dcterms:modified xsi:type="dcterms:W3CDTF">2020-02-14T19:09:08Z</dcterms:modified>
</cp:coreProperties>
</file>